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2" r:id="rId6"/>
    <p:sldId id="260" r:id="rId7"/>
    <p:sldId id="261" r:id="rId8"/>
  </p:sldIdLst>
  <p:sldSz cx="9144000" cy="5143500" type="screen16x9"/>
  <p:notesSz cx="6400800" cy="8686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9" autoAdjust="0"/>
    <p:restoredTop sz="89503" autoAdjust="0"/>
  </p:normalViewPr>
  <p:slideViewPr>
    <p:cSldViewPr>
      <p:cViewPr>
        <p:scale>
          <a:sx n="133" d="100"/>
          <a:sy n="133" d="100"/>
        </p:scale>
        <p:origin x="200" y="144"/>
      </p:cViewPr>
      <p:guideLst>
        <p:guide orient="horz" pos="10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70C0B-43A9-4B8B-B86C-1A44C2BED1F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4800" y="650875"/>
            <a:ext cx="57912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39763" y="4125913"/>
            <a:ext cx="5121275" cy="391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850" y="8250238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BE9EC-B7EC-4403-8DCB-6DCC377721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1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A3ECD-C9FF-44E3-9D1E-8A085274D5C1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39AF5-8D3E-4A9B-8444-E8593BB68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Distribution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35187" y="971550"/>
            <a:ext cx="487521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1200150"/>
            <a:ext cx="5867400" cy="297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300" y="13335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High Level Network Design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2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971550"/>
            <a:ext cx="5624758" cy="381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9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Disaster Recovery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200" y="1276350"/>
            <a:ext cx="5940425" cy="31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1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 – BAU State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76350"/>
            <a:ext cx="6103620" cy="3105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61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Would this work?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01787" y="1508125"/>
            <a:ext cx="5940425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- protocols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895350"/>
            <a:ext cx="516890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9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62626"/>
      </a:dk1>
      <a:lt1>
        <a:srgbClr val="FFFFFF"/>
      </a:lt1>
      <a:dk2>
        <a:srgbClr val="00B0F0"/>
      </a:dk2>
      <a:lt2>
        <a:srgbClr val="FFC00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31137</TotalTime>
  <Words>22</Words>
  <Application>Microsoft Macintosh PowerPoint</Application>
  <PresentationFormat>On-screen Show (16:9)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Trebuchet MS</vt:lpstr>
      <vt:lpstr>Arial</vt:lpstr>
      <vt:lpstr>Office Theme</vt:lpstr>
      <vt:lpstr>Server Distribution</vt:lpstr>
      <vt:lpstr>PowerPoint Presentation</vt:lpstr>
      <vt:lpstr>Existing Network</vt:lpstr>
      <vt:lpstr>Disaster Recovery</vt:lpstr>
      <vt:lpstr>DR – BAU State</vt:lpstr>
      <vt:lpstr>Would this work?</vt:lpstr>
      <vt:lpstr>Low level - protocols</vt:lpstr>
    </vt:vector>
  </TitlesOfParts>
  <Company>Digital Garden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Digital Garden</dc:creator>
  <cp:lastModifiedBy>Raoul Miller</cp:lastModifiedBy>
  <cp:revision>667</cp:revision>
  <cp:lastPrinted>2011-08-29T15:15:16Z</cp:lastPrinted>
  <dcterms:created xsi:type="dcterms:W3CDTF">2009-11-16T19:06:18Z</dcterms:created>
  <dcterms:modified xsi:type="dcterms:W3CDTF">2016-09-28T04:29:00Z</dcterms:modified>
</cp:coreProperties>
</file>